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4"/>
  </p:notesMasterIdLst>
  <p:sldIdLst>
    <p:sldId id="282" r:id="rId2"/>
    <p:sldId id="284" r:id="rId3"/>
    <p:sldId id="285" r:id="rId4"/>
    <p:sldId id="287" r:id="rId5"/>
    <p:sldId id="277" r:id="rId6"/>
    <p:sldId id="292" r:id="rId7"/>
    <p:sldId id="288" r:id="rId8"/>
    <p:sldId id="272" r:id="rId9"/>
    <p:sldId id="289" r:id="rId10"/>
    <p:sldId id="267" r:id="rId11"/>
    <p:sldId id="290" r:id="rId12"/>
    <p:sldId id="263" r:id="rId13"/>
    <p:sldId id="276" r:id="rId14"/>
    <p:sldId id="260" r:id="rId15"/>
    <p:sldId id="261" r:id="rId16"/>
    <p:sldId id="278" r:id="rId17"/>
    <p:sldId id="293" r:id="rId18"/>
    <p:sldId id="270" r:id="rId19"/>
    <p:sldId id="280" r:id="rId20"/>
    <p:sldId id="294" r:id="rId21"/>
    <p:sldId id="291" r:id="rId22"/>
    <p:sldId id="295" r:id="rId23"/>
    <p:sldId id="297" r:id="rId24"/>
    <p:sldId id="296" r:id="rId25"/>
    <p:sldId id="298" r:id="rId26"/>
    <p:sldId id="299" r:id="rId27"/>
    <p:sldId id="300" r:id="rId28"/>
    <p:sldId id="301" r:id="rId29"/>
    <p:sldId id="302" r:id="rId30"/>
    <p:sldId id="304" r:id="rId31"/>
    <p:sldId id="305" r:id="rId32"/>
    <p:sldId id="283" r:id="rId33"/>
  </p:sldIdLst>
  <p:sldSz cx="9144000" cy="6858000" type="screen4x3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CC"/>
    <a:srgbClr val="6C097D"/>
    <a:srgbClr val="CCECFF"/>
    <a:srgbClr val="99CCFF"/>
    <a:srgbClr val="CC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146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4F827-40B4-4F62-8FDA-2158525A2D10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2DCBE-7F03-4E06-AD1E-8A5899B23C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17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4CA7-056E-4B03-9092-8E55ABFC1C33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857C-6786-4383-85CC-7372866BBF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4CA7-056E-4B03-9092-8E55ABFC1C33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857C-6786-4383-85CC-7372866BBF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4CA7-056E-4B03-9092-8E55ABFC1C33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857C-6786-4383-85CC-7372866BBF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4CA7-056E-4B03-9092-8E55ABFC1C33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857C-6786-4383-85CC-7372866BBF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4CA7-056E-4B03-9092-8E55ABFC1C33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857C-6786-4383-85CC-7372866BBF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4CA7-056E-4B03-9092-8E55ABFC1C33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857C-6786-4383-85CC-7372866BBF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4CA7-056E-4B03-9092-8E55ABFC1C33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857C-6786-4383-85CC-7372866BBF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4CA7-056E-4B03-9092-8E55ABFC1C33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857C-6786-4383-85CC-7372866BBF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4CA7-056E-4B03-9092-8E55ABFC1C33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857C-6786-4383-85CC-7372866BBF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4CA7-056E-4B03-9092-8E55ABFC1C33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857C-6786-4383-85CC-7372866BBF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4CA7-056E-4B03-9092-8E55ABFC1C33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857C-6786-4383-85CC-7372866BBF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C54CA7-056E-4B03-9092-8E55ABFC1C33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8F2857C-6786-4383-85CC-7372866BBF3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u="none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ỔNG HOP 2016-2017\TAI LIEU 2016\TAI LIEU\2014 -2015\thuy\New folder (2)\24120111933524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" y="-31750"/>
            <a:ext cx="9121462" cy="685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TextBox 2"/>
          <p:cNvSpPr txBox="1">
            <a:spLocks noChangeArrowheads="1"/>
          </p:cNvSpPr>
          <p:nvPr/>
        </p:nvSpPr>
        <p:spPr bwMode="auto">
          <a:xfrm>
            <a:off x="1524000" y="228600"/>
            <a:ext cx="6248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6C097D"/>
                </a:solidFill>
                <a:latin typeface="Times New Roman" pitchFamily="18" charset="0"/>
                <a:cs typeface="Times New Roman" pitchFamily="18" charset="0"/>
              </a:rPr>
              <a:t>PHÒNG GIÁO DỤC &amp; ĐÀO TẠO HUYỆN ĐỒNG HỶ</a:t>
            </a:r>
          </a:p>
          <a:p>
            <a:pPr algn="ctr" eaLnBrk="1" hangingPunct="1"/>
            <a:r>
              <a:rPr lang="en-US" sz="2000" b="1" u="sng" dirty="0">
                <a:solidFill>
                  <a:srgbClr val="6C097D"/>
                </a:solidFill>
                <a:latin typeface="Times New Roman" pitchFamily="18" charset="0"/>
                <a:cs typeface="Times New Roman" pitchFamily="18" charset="0"/>
              </a:rPr>
              <a:t>TRƯỜNG TH CHIẾN THẮNG</a:t>
            </a:r>
          </a:p>
        </p:txBody>
      </p:sp>
      <p:sp>
        <p:nvSpPr>
          <p:cNvPr id="54278" name="WordArt 6"/>
          <p:cNvSpPr>
            <a:spLocks noChangeArrowheads="1" noChangeShapeType="1" noTextEdit="1"/>
          </p:cNvSpPr>
          <p:nvPr/>
        </p:nvSpPr>
        <p:spPr bwMode="auto">
          <a:xfrm>
            <a:off x="1905000" y="5867400"/>
            <a:ext cx="57150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Giáo viên: Phan Thị Hương</a:t>
            </a:r>
            <a:endParaRPr lang="en-GB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4279" name="Picture 7" descr="MT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43200"/>
            <a:ext cx="4495800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0" name="WordArt 6"/>
          <p:cNvSpPr>
            <a:spLocks noChangeArrowheads="1" noChangeShapeType="1" noTextEdit="1"/>
          </p:cNvSpPr>
          <p:nvPr/>
        </p:nvSpPr>
        <p:spPr bwMode="auto">
          <a:xfrm>
            <a:off x="2057400" y="1447800"/>
            <a:ext cx="5562600" cy="5334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381956"/>
              </a:avLst>
            </a:prstTxWarp>
          </a:bodyPr>
          <a:lstStyle/>
          <a:p>
            <a:pPr algn="ctr"/>
            <a:r>
              <a:rPr lang="en-GB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FF33"/>
                </a:solidFill>
                <a:latin typeface="Times New Roman"/>
                <a:cs typeface="Times New Roman"/>
              </a:rPr>
              <a:t>NHIỆT LIỆT CHÀO MỪNG QUÝ THẦY CÔ </a:t>
            </a:r>
          </a:p>
        </p:txBody>
      </p:sp>
      <p:sp>
        <p:nvSpPr>
          <p:cNvPr id="54281" name="WordArt 9"/>
          <p:cNvSpPr>
            <a:spLocks noChangeArrowheads="1" noChangeShapeType="1" noTextEdit="1"/>
          </p:cNvSpPr>
          <p:nvPr/>
        </p:nvSpPr>
        <p:spPr bwMode="auto">
          <a:xfrm>
            <a:off x="3048000" y="4953000"/>
            <a:ext cx="4059238" cy="6635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Top">
              <a:avLst>
                <a:gd name="adj" fmla="val 66528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VNarial"/>
              </a:rPr>
              <a:t>VỀ DỰ GIỜ LỚP </a:t>
            </a:r>
            <a:r>
              <a:rPr lang="en-GB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VNarial"/>
              </a:rPr>
              <a:t>5C</a:t>
            </a:r>
            <a:endParaRPr lang="en-GB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8000"/>
              </a:solidFill>
              <a:latin typeface="VNarial"/>
            </a:endParaRPr>
          </a:p>
        </p:txBody>
      </p:sp>
    </p:spTree>
    <p:extLst>
      <p:ext uri="{BB962C8B-B14F-4D97-AF65-F5344CB8AC3E}">
        <p14:creationId xmlns:p14="http://schemas.microsoft.com/office/powerpoint/2010/main" val="67871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1981200"/>
            <a:ext cx="8610600" cy="2819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just"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just"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8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2869763" cy="2264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63" y="544577"/>
            <a:ext cx="3013137" cy="1556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63" y="2743222"/>
            <a:ext cx="3071346" cy="20379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7" y="2667000"/>
            <a:ext cx="1975008" cy="220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633053"/>
            <a:ext cx="3111563" cy="2067892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quarter" idx="13"/>
          </p:nvPr>
        </p:nvSpPr>
        <p:spPr>
          <a:xfrm>
            <a:off x="0" y="5029200"/>
            <a:ext cx="9144000" cy="1600200"/>
          </a:xfrm>
          <a:solidFill>
            <a:srgbClr val="99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u="sng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600" b="1" u="sng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u="sng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1600" b="1" u="sng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1" u="sng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1600" b="1" u="sng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1600" b="1" u="sng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1600" b="1" u="sng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:  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dạy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vui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….)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  +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kiện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lễ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Khai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lễ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cờ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,…)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khóa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,…</a:t>
            </a:r>
            <a:endParaRPr lang="en-US" sz="1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38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6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33" name="Picture 33"/>
          <p:cNvPicPr>
            <a:picLocks noChangeAspect="1" noChangeArrowheads="1"/>
          </p:cNvPicPr>
          <p:nvPr/>
        </p:nvPicPr>
        <p:blipFill>
          <a:blip r:embed="rId2" cstate="print">
            <a:lum bright="-6000" contrast="54000"/>
          </a:blip>
          <a:srcRect/>
          <a:stretch>
            <a:fillRect/>
          </a:stretch>
        </p:blipFill>
        <p:spPr bwMode="auto">
          <a:xfrm>
            <a:off x="5029200" y="2971801"/>
            <a:ext cx="3733800" cy="2209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6834" name="Picture 34" descr="Untitled-1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 t="6117" r="1625"/>
          <a:stretch>
            <a:fillRect/>
          </a:stretch>
        </p:blipFill>
        <p:spPr bwMode="auto">
          <a:xfrm>
            <a:off x="5029200" y="914401"/>
            <a:ext cx="3733800" cy="19049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6835" name="Picture 35" descr="Tranh mau bot cua hoc sinh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 bwMode="auto">
          <a:xfrm>
            <a:off x="838200" y="914400"/>
            <a:ext cx="3048000" cy="2047240"/>
          </a:xfrm>
          <a:prstGeom prst="rect">
            <a:avLst/>
          </a:prstGeom>
          <a:solidFill>
            <a:srgbClr val="000099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6836" name="Picture 36"/>
          <p:cNvPicPr>
            <a:picLocks noChangeAspect="1" noChangeArrowheads="1"/>
          </p:cNvPicPr>
          <p:nvPr/>
        </p:nvPicPr>
        <p:blipFill>
          <a:blip r:embed="rId5" cstate="print">
            <a:lum bright="12000" contrast="48000"/>
          </a:blip>
          <a:srcRect t="5882" b="3922"/>
          <a:stretch>
            <a:fillRect/>
          </a:stretch>
        </p:blipFill>
        <p:spPr bwMode="auto">
          <a:xfrm>
            <a:off x="838200" y="3124200"/>
            <a:ext cx="3048000" cy="209973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0" y="304800"/>
            <a:ext cx="8077200" cy="523220"/>
          </a:xfrm>
          <a:prstGeom prst="rect">
            <a:avLst/>
          </a:prstGeom>
          <a:solidFill>
            <a:srgbClr val="FFCC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i="1" u="sng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i="1" u="sng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800" b="1" i="1" u="sng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0"/>
            <a:ext cx="9144000" cy="1323439"/>
          </a:xfrm>
          <a:prstGeom prst="rect">
            <a:avLst/>
          </a:prstGeom>
          <a:solidFill>
            <a:srgbClr val="FFC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just">
              <a:buFontTx/>
              <a:buChar char="-"/>
            </a:pP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2D hay 3D ?</a:t>
            </a:r>
          </a:p>
          <a:p>
            <a:pPr algn="just">
              <a:buFontTx/>
              <a:buChar char="-"/>
            </a:pP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buFontTx/>
              <a:buChar char="-"/>
            </a:pP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6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6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6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33" name="Picture 33"/>
          <p:cNvPicPr>
            <a:picLocks noChangeAspect="1" noChangeArrowheads="1"/>
          </p:cNvPicPr>
          <p:nvPr/>
        </p:nvPicPr>
        <p:blipFill>
          <a:blip r:embed="rId2" cstate="print">
            <a:lum bright="-6000" contrast="54000"/>
          </a:blip>
          <a:srcRect/>
          <a:stretch>
            <a:fillRect/>
          </a:stretch>
        </p:blipFill>
        <p:spPr bwMode="auto">
          <a:xfrm>
            <a:off x="5029200" y="3048000"/>
            <a:ext cx="3247053" cy="2209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6834" name="Picture 34" descr="Untitled-1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 t="6117" r="1625"/>
          <a:stretch>
            <a:fillRect/>
          </a:stretch>
        </p:blipFill>
        <p:spPr bwMode="auto">
          <a:xfrm>
            <a:off x="5029200" y="914400"/>
            <a:ext cx="3276600" cy="19811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6835" name="Picture 35" descr="Tranh mau bot cua hoc sinh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 bwMode="auto">
          <a:xfrm>
            <a:off x="838200" y="914400"/>
            <a:ext cx="3048000" cy="2047240"/>
          </a:xfrm>
          <a:prstGeom prst="rect">
            <a:avLst/>
          </a:prstGeom>
          <a:solidFill>
            <a:srgbClr val="000099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6836" name="Picture 36"/>
          <p:cNvPicPr>
            <a:picLocks noChangeAspect="1" noChangeArrowheads="1"/>
          </p:cNvPicPr>
          <p:nvPr/>
        </p:nvPicPr>
        <p:blipFill>
          <a:blip r:embed="rId5" cstate="print">
            <a:lum bright="12000" contrast="48000"/>
          </a:blip>
          <a:srcRect t="5882" b="3922"/>
          <a:stretch>
            <a:fillRect/>
          </a:stretch>
        </p:blipFill>
        <p:spPr bwMode="auto">
          <a:xfrm>
            <a:off x="838200" y="3124200"/>
            <a:ext cx="3048000" cy="209973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0" y="304800"/>
            <a:ext cx="8077200" cy="523220"/>
          </a:xfrm>
          <a:prstGeom prst="rect">
            <a:avLst/>
          </a:prstGeom>
          <a:solidFill>
            <a:srgbClr val="FFCC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i="1" u="sng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i="1" u="sng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i="1" u="sng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800" b="1" i="1" u="sng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0"/>
            <a:ext cx="9144000" cy="1323439"/>
          </a:xfrm>
          <a:prstGeom prst="rect">
            <a:avLst/>
          </a:prstGeom>
          <a:solidFill>
            <a:srgbClr val="CCE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sz="2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Đây là những bức tranh vẽ về chủ đề Trường em </a:t>
            </a:r>
          </a:p>
          <a:p>
            <a:pPr algn="just">
              <a:buFontTx/>
              <a:buChar char="-"/>
            </a:pPr>
            <a:r>
              <a:rPr lang="en-US" sz="2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Tranh được thể hiện bằng hình thức vẽ 2D</a:t>
            </a:r>
          </a:p>
          <a:p>
            <a:pPr algn="just">
              <a:buFontTx/>
              <a:buChar char="-"/>
            </a:pPr>
            <a:r>
              <a:rPr lang="en-US" sz="2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Các bức tranh đều có bố cục cân đối,  chặt chẽ. Màu sắc tươi sáng có đậm nhạt rõ ràng.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1104_0942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1999" y="1023380"/>
            <a:ext cx="3534103" cy="2862820"/>
          </a:xfrm>
          <a:prstGeom prst="rect">
            <a:avLst/>
          </a:prstGeom>
        </p:spPr>
      </p:pic>
      <p:pic>
        <p:nvPicPr>
          <p:cNvPr id="5" name="Picture 4" descr="20161104_0943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935220"/>
            <a:ext cx="3844844" cy="2950979"/>
          </a:xfrm>
          <a:prstGeom prst="rect">
            <a:avLst/>
          </a:prstGeom>
        </p:spPr>
      </p:pic>
      <p:pic>
        <p:nvPicPr>
          <p:cNvPr id="6" name="Picture 5" descr="20161104_0943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4038600"/>
            <a:ext cx="3886200" cy="2461846"/>
          </a:xfrm>
          <a:prstGeom prst="rect">
            <a:avLst/>
          </a:prstGeom>
        </p:spPr>
      </p:pic>
      <p:pic>
        <p:nvPicPr>
          <p:cNvPr id="7" name="Picture 6" descr="20161104_0943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1660" y="4038600"/>
            <a:ext cx="3601739" cy="2514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" y="152400"/>
            <a:ext cx="8077200" cy="523220"/>
          </a:xfrm>
          <a:prstGeom prst="rect">
            <a:avLst/>
          </a:prstGeom>
          <a:solidFill>
            <a:srgbClr val="FFCC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5.1</a:t>
            </a:r>
            <a:endParaRPr lang="en-US" sz="2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842808"/>
            <a:ext cx="91440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buFontTx/>
              <a:buChar char="-"/>
            </a:pP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buFontTx/>
              <a:buChar char="-"/>
            </a:pP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24825"/>
            <a:ext cx="4191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smtClean="0">
                <a:ln w="11430"/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 THẢO LUẬN</a:t>
            </a:r>
            <a:endParaRPr lang="en-US" sz="3200" b="1" cap="none" spc="50">
              <a:ln w="11430"/>
              <a:solidFill>
                <a:srgbClr val="00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20161104_0942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762000"/>
            <a:ext cx="3124200" cy="1936926"/>
          </a:xfrm>
          <a:prstGeom prst="rect">
            <a:avLst/>
          </a:prstGeom>
        </p:spPr>
      </p:pic>
      <p:pic>
        <p:nvPicPr>
          <p:cNvPr id="10" name="Picture 9" descr="20161104_0943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762000"/>
            <a:ext cx="3352800" cy="1996572"/>
          </a:xfrm>
          <a:prstGeom prst="rect">
            <a:avLst/>
          </a:prstGeom>
        </p:spPr>
      </p:pic>
      <p:pic>
        <p:nvPicPr>
          <p:cNvPr id="11" name="Picture 10" descr="20161104_0943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2819400"/>
            <a:ext cx="3429000" cy="1665635"/>
          </a:xfrm>
          <a:prstGeom prst="rect">
            <a:avLst/>
          </a:prstGeom>
        </p:spPr>
      </p:pic>
      <p:pic>
        <p:nvPicPr>
          <p:cNvPr id="12" name="Picture 11" descr="20161104_0943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3000" y="2819400"/>
            <a:ext cx="3124200" cy="1701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180344"/>
            <a:ext cx="914400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3D.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 descr="20161104_0942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52400"/>
            <a:ext cx="3200400" cy="2057400"/>
          </a:xfrm>
          <a:prstGeom prst="rect">
            <a:avLst/>
          </a:prstGeom>
        </p:spPr>
      </p:pic>
      <p:pic>
        <p:nvPicPr>
          <p:cNvPr id="10" name="Picture 9" descr="20161104_0943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152400"/>
            <a:ext cx="3582908" cy="2133600"/>
          </a:xfrm>
          <a:prstGeom prst="rect">
            <a:avLst/>
          </a:prstGeom>
        </p:spPr>
      </p:pic>
      <p:pic>
        <p:nvPicPr>
          <p:cNvPr id="11" name="Picture 10" descr="20161104_0943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2362200"/>
            <a:ext cx="3597575" cy="1828800"/>
          </a:xfrm>
          <a:prstGeom prst="rect">
            <a:avLst/>
          </a:prstGeom>
        </p:spPr>
      </p:pic>
      <p:pic>
        <p:nvPicPr>
          <p:cNvPr id="12" name="Picture 11" descr="20161104_0943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2286000"/>
            <a:ext cx="3200400" cy="1832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4800600" y="609600"/>
            <a:ext cx="3886200" cy="190500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GHI NHỚ</a:t>
            </a:r>
            <a:endParaRPr lang="en-GB" sz="4400" dirty="0"/>
          </a:p>
        </p:txBody>
      </p:sp>
      <p:sp>
        <p:nvSpPr>
          <p:cNvPr id="5" name="Rectangle 4"/>
          <p:cNvSpPr/>
          <p:nvPr/>
        </p:nvSpPr>
        <p:spPr>
          <a:xfrm>
            <a:off x="-76200" y="2967335"/>
            <a:ext cx="7924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‘’</a:t>
            </a:r>
            <a:r>
              <a:rPr lang="en-US" sz="24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’’.</a:t>
            </a:r>
            <a:endParaRPr lang="en-US" sz="2400" b="1" cap="none" spc="0" dirty="0">
              <a:ln w="1905"/>
              <a:solidFill>
                <a:srgbClr val="00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06884" y="3505200"/>
            <a:ext cx="935544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,xé</a:t>
            </a:r>
            <a:r>
              <a:rPr lang="en-US" sz="24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dán,nặn,tạo</a:t>
            </a:r>
            <a:r>
              <a:rPr lang="en-US" sz="24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cap="none" spc="0" dirty="0">
              <a:ln w="1905"/>
              <a:solidFill>
                <a:srgbClr val="00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48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21021" y="2971800"/>
            <a:ext cx="9165021" cy="3505200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" indent="0" algn="just"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45720" indent="0" algn="just"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4800600" y="609600"/>
            <a:ext cx="3886200" cy="19050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TÓM TẮT</a:t>
            </a:r>
            <a:endParaRPr lang="en-GB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38200" y="2514600"/>
            <a:ext cx="6781800" cy="3200400"/>
            <a:chOff x="838200" y="2514600"/>
            <a:chExt cx="6781800" cy="3200400"/>
          </a:xfrm>
        </p:grpSpPr>
        <p:sp>
          <p:nvSpPr>
            <p:cNvPr id="5" name="Cloud 4"/>
            <p:cNvSpPr/>
            <p:nvPr/>
          </p:nvSpPr>
          <p:spPr>
            <a:xfrm>
              <a:off x="838200" y="2514600"/>
              <a:ext cx="6629400" cy="3200400"/>
            </a:xfrm>
            <a:prstGeom prst="cloud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71600" y="3505200"/>
              <a:ext cx="6248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2.Cách </a:t>
              </a:r>
              <a:r>
                <a:rPr lang="en-US" sz="5400" b="1" dirty="0" err="1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5400" b="1" dirty="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endParaRPr lang="en-US" sz="5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16-Point Star 1"/>
          <p:cNvSpPr/>
          <p:nvPr/>
        </p:nvSpPr>
        <p:spPr>
          <a:xfrm>
            <a:off x="2362200" y="533400"/>
            <a:ext cx="4572000" cy="1828800"/>
          </a:xfrm>
          <a:prstGeom prst="star16">
            <a:avLst>
              <a:gd name="adj" fmla="val 228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TIẾT 2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131" name="Picture 3" descr="2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2" name="Rectangle 4"/>
            <p:cNvSpPr>
              <a:spLocks noChangeArrowheads="1"/>
            </p:cNvSpPr>
            <p:nvPr/>
          </p:nvSpPr>
          <p:spPr bwMode="auto">
            <a:xfrm>
              <a:off x="295" y="1026"/>
              <a:ext cx="1088" cy="1225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5133" name="Rectangle 5"/>
            <p:cNvSpPr>
              <a:spLocks noChangeArrowheads="1"/>
            </p:cNvSpPr>
            <p:nvPr/>
          </p:nvSpPr>
          <p:spPr bwMode="auto">
            <a:xfrm>
              <a:off x="4241" y="3974"/>
              <a:ext cx="1270" cy="227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5134" name="Line 6"/>
            <p:cNvSpPr>
              <a:spLocks noChangeShapeType="1"/>
            </p:cNvSpPr>
            <p:nvPr/>
          </p:nvSpPr>
          <p:spPr bwMode="auto">
            <a:xfrm flipH="1">
              <a:off x="4332" y="3974"/>
              <a:ext cx="136" cy="227"/>
            </a:xfrm>
            <a:prstGeom prst="line">
              <a:avLst/>
            </a:prstGeom>
            <a:noFill/>
            <a:ln w="76200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35" name="Line 7"/>
            <p:cNvSpPr>
              <a:spLocks noChangeShapeType="1"/>
            </p:cNvSpPr>
            <p:nvPr/>
          </p:nvSpPr>
          <p:spPr bwMode="auto">
            <a:xfrm flipH="1">
              <a:off x="4513" y="3974"/>
              <a:ext cx="136" cy="227"/>
            </a:xfrm>
            <a:prstGeom prst="line">
              <a:avLst/>
            </a:prstGeom>
            <a:noFill/>
            <a:ln w="76200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36" name="Line 8"/>
            <p:cNvSpPr>
              <a:spLocks noChangeShapeType="1"/>
            </p:cNvSpPr>
            <p:nvPr/>
          </p:nvSpPr>
          <p:spPr bwMode="auto">
            <a:xfrm flipH="1">
              <a:off x="4694" y="3974"/>
              <a:ext cx="136" cy="227"/>
            </a:xfrm>
            <a:prstGeom prst="line">
              <a:avLst/>
            </a:prstGeom>
            <a:noFill/>
            <a:ln w="76200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37" name="Line 9"/>
            <p:cNvSpPr>
              <a:spLocks noChangeShapeType="1"/>
            </p:cNvSpPr>
            <p:nvPr/>
          </p:nvSpPr>
          <p:spPr bwMode="auto">
            <a:xfrm flipH="1">
              <a:off x="4875" y="3974"/>
              <a:ext cx="136" cy="227"/>
            </a:xfrm>
            <a:prstGeom prst="line">
              <a:avLst/>
            </a:prstGeom>
            <a:noFill/>
            <a:ln w="76200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38" name="Line 10"/>
            <p:cNvSpPr>
              <a:spLocks noChangeShapeType="1"/>
            </p:cNvSpPr>
            <p:nvPr/>
          </p:nvSpPr>
          <p:spPr bwMode="auto">
            <a:xfrm flipH="1">
              <a:off x="5056" y="3974"/>
              <a:ext cx="136" cy="227"/>
            </a:xfrm>
            <a:prstGeom prst="line">
              <a:avLst/>
            </a:prstGeom>
            <a:noFill/>
            <a:ln w="76200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" name="Line 11"/>
            <p:cNvSpPr>
              <a:spLocks noChangeShapeType="1"/>
            </p:cNvSpPr>
            <p:nvPr/>
          </p:nvSpPr>
          <p:spPr bwMode="auto">
            <a:xfrm flipH="1">
              <a:off x="5237" y="3974"/>
              <a:ext cx="136" cy="227"/>
            </a:xfrm>
            <a:prstGeom prst="line">
              <a:avLst/>
            </a:prstGeom>
            <a:noFill/>
            <a:ln w="76200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123" name="WordArt 12" descr="White marble"/>
          <p:cNvSpPr>
            <a:spLocks noChangeArrowheads="1" noChangeShapeType="1" noTextEdit="1"/>
          </p:cNvSpPr>
          <p:nvPr/>
        </p:nvSpPr>
        <p:spPr bwMode="auto">
          <a:xfrm>
            <a:off x="2743200" y="381000"/>
            <a:ext cx="5867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KIỂM TRA ĐỒ DÙNG HỌC TẬP</a:t>
            </a:r>
          </a:p>
        </p:txBody>
      </p:sp>
    </p:spTree>
    <p:extLst>
      <p:ext uri="{BB962C8B-B14F-4D97-AF65-F5344CB8AC3E}">
        <p14:creationId xmlns:p14="http://schemas.microsoft.com/office/powerpoint/2010/main" val="28967748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rizontal Scroll 8"/>
          <p:cNvSpPr/>
          <p:nvPr/>
        </p:nvSpPr>
        <p:spPr>
          <a:xfrm>
            <a:off x="457200" y="228600"/>
            <a:ext cx="8229600" cy="22098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85800" y="457200"/>
            <a:ext cx="76963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Thảo</a:t>
            </a:r>
            <a:r>
              <a:rPr lang="en-US" sz="5400" b="1" dirty="0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luận</a:t>
            </a:r>
            <a:r>
              <a:rPr lang="en-US" sz="5400" b="1" dirty="0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về</a:t>
            </a:r>
            <a:r>
              <a:rPr lang="en-US" sz="5400" b="1" dirty="0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5400" b="1" dirty="0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thức</a:t>
            </a:r>
            <a:r>
              <a:rPr lang="en-US" sz="5400" b="1" dirty="0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thực</a:t>
            </a:r>
            <a:r>
              <a:rPr lang="en-US" sz="5400" b="1" dirty="0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hiện</a:t>
            </a:r>
            <a:endParaRPr lang="en-US" sz="5400" b="1" cap="none" spc="0" dirty="0">
              <a:ln w="1905"/>
              <a:solidFill>
                <a:schemeClr val="accent1">
                  <a:lumMod val="20000"/>
                  <a:lumOff val="8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2817870"/>
            <a:ext cx="68227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cap="none" spc="0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884" y="3415704"/>
            <a:ext cx="90188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cap="none" spc="0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7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rizontal Scroll 8"/>
          <p:cNvSpPr/>
          <p:nvPr/>
        </p:nvSpPr>
        <p:spPr>
          <a:xfrm>
            <a:off x="457200" y="228600"/>
            <a:ext cx="8229600" cy="22098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85800" y="457200"/>
            <a:ext cx="76963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Thảo</a:t>
            </a:r>
            <a:r>
              <a:rPr lang="en-US" sz="5400" b="1" dirty="0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luận</a:t>
            </a:r>
            <a:r>
              <a:rPr lang="en-US" sz="5400" b="1" dirty="0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về</a:t>
            </a:r>
            <a:r>
              <a:rPr lang="en-US" sz="5400" b="1" dirty="0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5400" b="1" dirty="0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thức</a:t>
            </a:r>
            <a:r>
              <a:rPr lang="en-US" sz="5400" b="1" dirty="0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thực</a:t>
            </a:r>
            <a:r>
              <a:rPr lang="en-US" sz="5400" b="1" dirty="0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hiện</a:t>
            </a:r>
            <a:endParaRPr lang="en-US" sz="5400" b="1" cap="none" spc="0" dirty="0">
              <a:ln w="1905"/>
              <a:solidFill>
                <a:schemeClr val="accent1">
                  <a:lumMod val="20000"/>
                  <a:lumOff val="8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55910" y="3854669"/>
            <a:ext cx="47644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400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400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dán</a:t>
            </a:r>
            <a:endParaRPr lang="en-US" sz="4000" cap="none" spc="0" dirty="0">
              <a:ln w="1905"/>
              <a:solidFill>
                <a:srgbClr val="00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5910" y="4594583"/>
            <a:ext cx="50930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3D</a:t>
            </a:r>
            <a:endParaRPr lang="en-US" sz="4000" cap="none" spc="0" dirty="0">
              <a:ln w="1905"/>
              <a:solidFill>
                <a:srgbClr val="00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5280383"/>
            <a:ext cx="61895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00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chiều</a:t>
            </a:r>
            <a:endParaRPr lang="en-US" sz="4000" cap="none" spc="0" dirty="0">
              <a:ln w="1905"/>
              <a:solidFill>
                <a:srgbClr val="00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7595" y="2817871"/>
            <a:ext cx="70727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cap="none" spc="0" dirty="0">
              <a:ln w="1905"/>
              <a:solidFill>
                <a:srgbClr val="00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32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rizontal Scroll 8"/>
          <p:cNvSpPr/>
          <p:nvPr/>
        </p:nvSpPr>
        <p:spPr>
          <a:xfrm>
            <a:off x="457200" y="228600"/>
            <a:ext cx="8229600" cy="22098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85800" y="457200"/>
            <a:ext cx="76963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Thảo</a:t>
            </a:r>
            <a:r>
              <a:rPr lang="en-US" sz="5400" b="1" dirty="0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luận</a:t>
            </a:r>
            <a:r>
              <a:rPr lang="en-US" sz="5400" b="1" dirty="0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về</a:t>
            </a:r>
            <a:r>
              <a:rPr lang="en-US" sz="5400" b="1" dirty="0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5400" b="1" dirty="0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thức</a:t>
            </a:r>
            <a:r>
              <a:rPr lang="en-US" sz="5400" b="1" dirty="0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thực</a:t>
            </a:r>
            <a:r>
              <a:rPr lang="en-US" sz="5400" b="1" dirty="0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hiện</a:t>
            </a:r>
            <a:endParaRPr lang="en-US" sz="5400" b="1" cap="none" spc="0" dirty="0">
              <a:ln w="1905"/>
              <a:solidFill>
                <a:schemeClr val="accent1">
                  <a:lumMod val="20000"/>
                  <a:lumOff val="8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875" y="2817870"/>
            <a:ext cx="75825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cap="none" spc="0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4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0" y="228600"/>
            <a:ext cx="7772400" cy="5867400"/>
            <a:chOff x="762000" y="228600"/>
            <a:chExt cx="7772400" cy="5867400"/>
          </a:xfrm>
        </p:grpSpPr>
        <p:sp>
          <p:nvSpPr>
            <p:cNvPr id="4" name="32-Point Star 3"/>
            <p:cNvSpPr/>
            <p:nvPr/>
          </p:nvSpPr>
          <p:spPr>
            <a:xfrm>
              <a:off x="762000" y="228600"/>
              <a:ext cx="7772400" cy="5867400"/>
            </a:xfrm>
            <a:prstGeom prst="star32">
              <a:avLst>
                <a:gd name="adj" fmla="val 29976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620024" y="1905000"/>
              <a:ext cx="3903954" cy="17543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/>
              </a:scene3d>
              <a:sp3d contourW="19050" prstMaterial="clear">
                <a:bevelT w="50800" h="50800"/>
                <a:contourClr>
                  <a:schemeClr val="accent5">
                    <a:tint val="70000"/>
                    <a:satMod val="180000"/>
                    <a:alpha val="70000"/>
                  </a:schemeClr>
                </a:contourClr>
              </a:sp3d>
            </a:bodyPr>
            <a:lstStyle/>
            <a:p>
              <a:pPr algn="ctr"/>
              <a:r>
                <a:rPr lang="en-US" sz="5400" b="1" dirty="0" smtClean="0">
                  <a:ln/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QUAN SÁT </a:t>
              </a:r>
            </a:p>
            <a:p>
              <a:pPr algn="ctr"/>
              <a:r>
                <a:rPr lang="en-US" sz="5400" b="1" cap="none" spc="0" dirty="0" smtClean="0">
                  <a:ln/>
                  <a:solidFill>
                    <a:srgbClr val="0000C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H5.2</a:t>
              </a:r>
              <a:endParaRPr lang="en-US" sz="5400" b="1" cap="none" spc="0" dirty="0">
                <a:ln/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89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8" t="9655" r="20486" b="8736"/>
          <a:stretch/>
        </p:blipFill>
        <p:spPr>
          <a:xfrm rot="16200000">
            <a:off x="559676" y="-278526"/>
            <a:ext cx="3376450" cy="43433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3" t="17587" r="28698" b="23563"/>
          <a:stretch/>
        </p:blipFill>
        <p:spPr>
          <a:xfrm rot="16200000">
            <a:off x="5295899" y="2933700"/>
            <a:ext cx="3048003" cy="44957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0" t="4023" r="14597" b="8392"/>
          <a:stretch/>
        </p:blipFill>
        <p:spPr>
          <a:xfrm rot="16200000">
            <a:off x="725215" y="3011212"/>
            <a:ext cx="3032237" cy="43565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" t="6782" r="23793" b="6780"/>
          <a:stretch/>
        </p:blipFill>
        <p:spPr>
          <a:xfrm rot="16200000">
            <a:off x="5183571" y="-379031"/>
            <a:ext cx="3348859" cy="457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4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0" y="228600"/>
            <a:ext cx="7772400" cy="5867400"/>
            <a:chOff x="762000" y="228600"/>
            <a:chExt cx="7772400" cy="5867400"/>
          </a:xfrm>
        </p:grpSpPr>
        <p:sp>
          <p:nvSpPr>
            <p:cNvPr id="4" name="32-Point Star 3"/>
            <p:cNvSpPr/>
            <p:nvPr/>
          </p:nvSpPr>
          <p:spPr>
            <a:xfrm>
              <a:off x="762000" y="228600"/>
              <a:ext cx="7772400" cy="5867400"/>
            </a:xfrm>
            <a:prstGeom prst="star32">
              <a:avLst>
                <a:gd name="adj" fmla="val 29976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620024" y="1905000"/>
              <a:ext cx="3903954" cy="17543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/>
              </a:scene3d>
              <a:sp3d contourW="19050" prstMaterial="clear">
                <a:bevelT w="50800" h="50800"/>
                <a:contourClr>
                  <a:schemeClr val="accent5">
                    <a:tint val="70000"/>
                    <a:satMod val="180000"/>
                    <a:alpha val="70000"/>
                  </a:schemeClr>
                </a:contourClr>
              </a:sp3d>
            </a:bodyPr>
            <a:lstStyle/>
            <a:p>
              <a:pPr algn="ctr"/>
              <a:r>
                <a:rPr lang="en-US" sz="5400" b="1" dirty="0" smtClean="0">
                  <a:ln/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QUAN SÁT </a:t>
              </a:r>
            </a:p>
            <a:p>
              <a:pPr algn="ctr"/>
              <a:r>
                <a:rPr lang="en-US" sz="5400" b="1" cap="none" spc="0" dirty="0" smtClean="0">
                  <a:ln/>
                  <a:solidFill>
                    <a:srgbClr val="0000C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H5.3</a:t>
              </a:r>
              <a:endParaRPr lang="en-US" sz="5400" b="1" cap="none" spc="0" dirty="0">
                <a:ln/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77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8" t="21609" r="30078" b="44138"/>
          <a:stretch/>
        </p:blipFill>
        <p:spPr>
          <a:xfrm rot="16200000">
            <a:off x="827690" y="3266089"/>
            <a:ext cx="2743202" cy="44406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7" r="27574" b="77663"/>
          <a:stretch/>
        </p:blipFill>
        <p:spPr>
          <a:xfrm rot="16200000">
            <a:off x="2519733" y="672787"/>
            <a:ext cx="3715653" cy="2979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8" t="54942" r="24560"/>
          <a:stretch/>
        </p:blipFill>
        <p:spPr>
          <a:xfrm rot="16200000">
            <a:off x="5653256" y="3338347"/>
            <a:ext cx="2688018" cy="424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9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0" y="228600"/>
            <a:ext cx="7772400" cy="5867400"/>
            <a:chOff x="762000" y="228600"/>
            <a:chExt cx="7772400" cy="5867400"/>
          </a:xfrm>
        </p:grpSpPr>
        <p:sp>
          <p:nvSpPr>
            <p:cNvPr id="4" name="32-Point Star 3"/>
            <p:cNvSpPr/>
            <p:nvPr/>
          </p:nvSpPr>
          <p:spPr>
            <a:xfrm>
              <a:off x="762000" y="228600"/>
              <a:ext cx="7772400" cy="5867400"/>
            </a:xfrm>
            <a:prstGeom prst="star32">
              <a:avLst>
                <a:gd name="adj" fmla="val 29976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620024" y="1905000"/>
              <a:ext cx="3903954" cy="17543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/>
              </a:scene3d>
              <a:sp3d contourW="19050" prstMaterial="clear">
                <a:bevelT w="50800" h="50800"/>
                <a:contourClr>
                  <a:schemeClr val="accent5">
                    <a:tint val="70000"/>
                    <a:satMod val="180000"/>
                    <a:alpha val="70000"/>
                  </a:schemeClr>
                </a:contourClr>
              </a:sp3d>
            </a:bodyPr>
            <a:lstStyle/>
            <a:p>
              <a:pPr algn="ctr"/>
              <a:r>
                <a:rPr lang="en-US" sz="5400" b="1" dirty="0" smtClean="0">
                  <a:ln/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QUAN SÁT </a:t>
              </a:r>
            </a:p>
            <a:p>
              <a:pPr algn="ctr"/>
              <a:r>
                <a:rPr lang="en-US" sz="5400" b="1" cap="none" spc="0" dirty="0" smtClean="0">
                  <a:ln/>
                  <a:solidFill>
                    <a:srgbClr val="0000C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H5.4</a:t>
              </a:r>
              <a:endParaRPr lang="en-US" sz="5400" b="1" cap="none" spc="0" dirty="0">
                <a:ln/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300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 t="16666" r="3474" b="4483"/>
          <a:stretch/>
        </p:blipFill>
        <p:spPr>
          <a:xfrm rot="16200000">
            <a:off x="5295098" y="2971800"/>
            <a:ext cx="3048001" cy="4330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" t="20766" r="12209" b="18889"/>
          <a:stretch/>
        </p:blipFill>
        <p:spPr>
          <a:xfrm rot="16200000">
            <a:off x="698136" y="3096610"/>
            <a:ext cx="3048001" cy="4138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7" t="9137" r="18189"/>
          <a:stretch/>
        </p:blipFill>
        <p:spPr>
          <a:xfrm rot="16200000">
            <a:off x="2930271" y="-1138256"/>
            <a:ext cx="3505200" cy="570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2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1" t="11838" r="10920" b="14599"/>
          <a:stretch/>
        </p:blipFill>
        <p:spPr>
          <a:xfrm rot="5400000">
            <a:off x="5275120" y="2983865"/>
            <a:ext cx="3347543" cy="4390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 t="16555" r="13836" b="10312"/>
          <a:stretch/>
        </p:blipFill>
        <p:spPr>
          <a:xfrm rot="5400000">
            <a:off x="609884" y="-609881"/>
            <a:ext cx="3505202" cy="472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7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EU TRUONG E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52400"/>
            <a:ext cx="8915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6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4800600" y="609600"/>
            <a:ext cx="3886200" cy="190500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GHI NHỚ</a:t>
            </a:r>
            <a:endParaRPr lang="en-GB" sz="4400" dirty="0"/>
          </a:p>
        </p:txBody>
      </p:sp>
      <p:sp>
        <p:nvSpPr>
          <p:cNvPr id="5" name="Rectangle 4"/>
          <p:cNvSpPr/>
          <p:nvPr/>
        </p:nvSpPr>
        <p:spPr>
          <a:xfrm>
            <a:off x="2654133" y="2967335"/>
            <a:ext cx="24641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i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i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i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i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i="1" cap="none" spc="0" dirty="0">
              <a:ln w="1905"/>
              <a:solidFill>
                <a:srgbClr val="00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3999" y="3581400"/>
            <a:ext cx="872495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dung,các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,khung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cảnh,chất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liệu,hình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b="1" cap="none" spc="0" dirty="0">
              <a:ln w="1905"/>
              <a:solidFill>
                <a:srgbClr val="00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2768" y="3966865"/>
            <a:ext cx="834023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Vẽ,xé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dán,nặn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,cảnh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b="1" cap="none" spc="0" dirty="0">
              <a:ln w="1905"/>
              <a:solidFill>
                <a:srgbClr val="00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0458" y="4332210"/>
            <a:ext cx="545694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ảnh,thêm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đểtạo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b="1" cap="none" spc="0" dirty="0">
              <a:ln w="1905"/>
              <a:solidFill>
                <a:srgbClr val="00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12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4800600" y="609600"/>
            <a:ext cx="3886200" cy="19050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TÓM TẮT</a:t>
            </a:r>
            <a:endParaRPr lang="en-GB" sz="4400" dirty="0"/>
          </a:p>
        </p:txBody>
      </p:sp>
      <p:sp>
        <p:nvSpPr>
          <p:cNvPr id="5" name="Rectangle 4"/>
          <p:cNvSpPr/>
          <p:nvPr/>
        </p:nvSpPr>
        <p:spPr>
          <a:xfrm>
            <a:off x="2654133" y="2967335"/>
            <a:ext cx="24641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i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i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i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i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i="1" cap="none" spc="0" dirty="0">
              <a:ln w="1905"/>
              <a:solidFill>
                <a:srgbClr val="00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3999" y="3581400"/>
            <a:ext cx="872495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dung,các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,khung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cảnh,chất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liệu,hình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b="1" cap="none" spc="0" dirty="0">
              <a:ln w="1905"/>
              <a:solidFill>
                <a:srgbClr val="00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2768" y="3966865"/>
            <a:ext cx="834023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Vẽ,xé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dán,nặn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,cảnh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b="1" cap="none" spc="0" dirty="0">
              <a:ln w="1905"/>
              <a:solidFill>
                <a:srgbClr val="00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0458" y="4332210"/>
            <a:ext cx="545694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ảnh,thêm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đểtạo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600" b="1" cap="none" spc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none" spc="0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b="1" cap="none" spc="0" dirty="0">
              <a:ln w="1905"/>
              <a:solidFill>
                <a:srgbClr val="00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3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Q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 descr="yeu ngh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578100"/>
            <a:ext cx="2592387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 descr="manh kho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42767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HANH PHU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4202113"/>
            <a:ext cx="3240088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WordArt 5"/>
          <p:cNvSpPr>
            <a:spLocks noChangeArrowheads="1" noChangeShapeType="1" noTextEdit="1"/>
          </p:cNvSpPr>
          <p:nvPr/>
        </p:nvSpPr>
        <p:spPr bwMode="auto">
          <a:xfrm>
            <a:off x="1143000" y="838200"/>
            <a:ext cx="7177088" cy="16748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GB" sz="3600" b="1" kern="10" dirty="0"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CHÚC CÁC THẦY, CÔ GIÁO</a:t>
            </a:r>
          </a:p>
        </p:txBody>
      </p:sp>
    </p:spTree>
    <p:extLst>
      <p:ext uri="{BB962C8B-B14F-4D97-AF65-F5344CB8AC3E}">
        <p14:creationId xmlns:p14="http://schemas.microsoft.com/office/powerpoint/2010/main" val="315658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151" name="Text Box 63"/>
          <p:cNvSpPr txBox="1">
            <a:spLocks noChangeArrowheads="1"/>
          </p:cNvSpPr>
          <p:nvPr/>
        </p:nvSpPr>
        <p:spPr bwMode="auto">
          <a:xfrm>
            <a:off x="1143000" y="1147763"/>
            <a:ext cx="670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vi-VN" sz="2800" dirty="0">
                <a:solidFill>
                  <a:srgbClr val="0000CC"/>
                </a:solidFill>
              </a:rPr>
              <a:t>- Bài hát </a:t>
            </a:r>
            <a:r>
              <a:rPr lang="en-GB" sz="2800" dirty="0" err="1" smtClean="0">
                <a:solidFill>
                  <a:srgbClr val="0000CC"/>
                </a:solidFill>
              </a:rPr>
              <a:t>các</a:t>
            </a:r>
            <a:r>
              <a:rPr lang="en-GB" sz="2800" dirty="0" smtClean="0">
                <a:solidFill>
                  <a:srgbClr val="0000CC"/>
                </a:solidFill>
              </a:rPr>
              <a:t> </a:t>
            </a:r>
            <a:r>
              <a:rPr lang="en-GB" sz="2800" dirty="0" err="1" smtClean="0">
                <a:solidFill>
                  <a:srgbClr val="0000CC"/>
                </a:solidFill>
              </a:rPr>
              <a:t>em</a:t>
            </a:r>
            <a:r>
              <a:rPr lang="en-GB" sz="2800" dirty="0" smtClean="0">
                <a:solidFill>
                  <a:srgbClr val="0000CC"/>
                </a:solidFill>
              </a:rPr>
              <a:t> </a:t>
            </a:r>
            <a:r>
              <a:rPr lang="en-GB" sz="2800" dirty="0" err="1" smtClean="0">
                <a:solidFill>
                  <a:srgbClr val="0000CC"/>
                </a:solidFill>
              </a:rPr>
              <a:t>vừa</a:t>
            </a:r>
            <a:r>
              <a:rPr lang="en-GB" sz="2800" dirty="0" smtClean="0">
                <a:solidFill>
                  <a:srgbClr val="0000CC"/>
                </a:solidFill>
              </a:rPr>
              <a:t> </a:t>
            </a:r>
            <a:r>
              <a:rPr lang="en-GB" sz="2800" dirty="0" err="1" smtClean="0">
                <a:solidFill>
                  <a:srgbClr val="0000CC"/>
                </a:solidFill>
              </a:rPr>
              <a:t>nghe</a:t>
            </a:r>
            <a:r>
              <a:rPr lang="en-GB" sz="2800" dirty="0" smtClean="0">
                <a:solidFill>
                  <a:srgbClr val="0000CC"/>
                </a:solidFill>
              </a:rPr>
              <a:t> </a:t>
            </a:r>
            <a:r>
              <a:rPr lang="en-GB" sz="2800" dirty="0" err="1" smtClean="0">
                <a:solidFill>
                  <a:srgbClr val="0000CC"/>
                </a:solidFill>
              </a:rPr>
              <a:t>có</a:t>
            </a:r>
            <a:r>
              <a:rPr lang="en-GB" sz="2800" dirty="0" smtClean="0">
                <a:solidFill>
                  <a:srgbClr val="0000CC"/>
                </a:solidFill>
              </a:rPr>
              <a:t> </a:t>
            </a:r>
            <a:r>
              <a:rPr lang="en-GB" sz="2800" dirty="0" err="1" smtClean="0">
                <a:solidFill>
                  <a:srgbClr val="0000CC"/>
                </a:solidFill>
              </a:rPr>
              <a:t>tên</a:t>
            </a:r>
            <a:r>
              <a:rPr lang="en-GB" sz="2800" dirty="0" smtClean="0">
                <a:solidFill>
                  <a:srgbClr val="0000CC"/>
                </a:solidFill>
              </a:rPr>
              <a:t> </a:t>
            </a:r>
            <a:r>
              <a:rPr lang="en-GB" sz="2800" dirty="0" err="1" smtClean="0">
                <a:solidFill>
                  <a:srgbClr val="0000CC"/>
                </a:solidFill>
              </a:rPr>
              <a:t>là</a:t>
            </a:r>
            <a:r>
              <a:rPr lang="en-GB" sz="2800" dirty="0" smtClean="0">
                <a:solidFill>
                  <a:srgbClr val="0000CC"/>
                </a:solidFill>
              </a:rPr>
              <a:t> </a:t>
            </a:r>
            <a:r>
              <a:rPr lang="en-GB" sz="2800" dirty="0" err="1" smtClean="0">
                <a:solidFill>
                  <a:srgbClr val="0000CC"/>
                </a:solidFill>
              </a:rPr>
              <a:t>gì</a:t>
            </a:r>
            <a:r>
              <a:rPr lang="en-GB" sz="2800" dirty="0" smtClean="0">
                <a:solidFill>
                  <a:srgbClr val="0000CC"/>
                </a:solidFill>
              </a:rPr>
              <a:t>?</a:t>
            </a:r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217152" name="Text Box 64"/>
          <p:cNvSpPr txBox="1">
            <a:spLocks noChangeArrowheads="1"/>
          </p:cNvSpPr>
          <p:nvPr/>
        </p:nvSpPr>
        <p:spPr bwMode="auto">
          <a:xfrm>
            <a:off x="1189147" y="1609428"/>
            <a:ext cx="72874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800" dirty="0">
                <a:solidFill>
                  <a:srgbClr val="0000CC"/>
                </a:solidFill>
              </a:rPr>
              <a:t>-&gt; Bài hát </a:t>
            </a:r>
            <a:r>
              <a:rPr lang="en-GB" sz="2800" dirty="0" err="1" smtClean="0">
                <a:solidFill>
                  <a:srgbClr val="0000CC"/>
                </a:solidFill>
              </a:rPr>
              <a:t>có</a:t>
            </a:r>
            <a:r>
              <a:rPr lang="en-GB" sz="2800" dirty="0" smtClean="0">
                <a:solidFill>
                  <a:srgbClr val="0000CC"/>
                </a:solidFill>
              </a:rPr>
              <a:t> </a:t>
            </a:r>
            <a:r>
              <a:rPr lang="en-GB" sz="2800" dirty="0" err="1" smtClean="0">
                <a:solidFill>
                  <a:srgbClr val="0000CC"/>
                </a:solidFill>
              </a:rPr>
              <a:t>quen</a:t>
            </a:r>
            <a:r>
              <a:rPr lang="en-GB" sz="2800" dirty="0" smtClean="0">
                <a:solidFill>
                  <a:srgbClr val="0000CC"/>
                </a:solidFill>
              </a:rPr>
              <a:t> </a:t>
            </a:r>
            <a:r>
              <a:rPr lang="en-GB" sz="2800" dirty="0" err="1" smtClean="0">
                <a:solidFill>
                  <a:srgbClr val="0000CC"/>
                </a:solidFill>
              </a:rPr>
              <a:t>thuộc</a:t>
            </a:r>
            <a:r>
              <a:rPr lang="en-GB" sz="2800" dirty="0" smtClean="0">
                <a:solidFill>
                  <a:srgbClr val="0000CC"/>
                </a:solidFill>
              </a:rPr>
              <a:t> </a:t>
            </a:r>
            <a:r>
              <a:rPr lang="en-GB" sz="2800" dirty="0" err="1" smtClean="0">
                <a:solidFill>
                  <a:srgbClr val="0000CC"/>
                </a:solidFill>
              </a:rPr>
              <a:t>với</a:t>
            </a:r>
            <a:r>
              <a:rPr lang="en-GB" sz="2800" dirty="0" smtClean="0">
                <a:solidFill>
                  <a:srgbClr val="0000CC"/>
                </a:solidFill>
              </a:rPr>
              <a:t> </a:t>
            </a:r>
            <a:r>
              <a:rPr lang="en-GB" sz="2800" dirty="0" err="1" smtClean="0">
                <a:solidFill>
                  <a:srgbClr val="0000CC"/>
                </a:solidFill>
              </a:rPr>
              <a:t>chúng</a:t>
            </a:r>
            <a:r>
              <a:rPr lang="en-GB" sz="2800" dirty="0" smtClean="0">
                <a:solidFill>
                  <a:srgbClr val="0000CC"/>
                </a:solidFill>
              </a:rPr>
              <a:t> ta </a:t>
            </a:r>
            <a:r>
              <a:rPr lang="en-GB" sz="2800" dirty="0" err="1" smtClean="0">
                <a:solidFill>
                  <a:srgbClr val="0000CC"/>
                </a:solidFill>
              </a:rPr>
              <a:t>không</a:t>
            </a:r>
            <a:r>
              <a:rPr lang="en-GB" sz="2800" dirty="0" smtClean="0">
                <a:solidFill>
                  <a:srgbClr val="0000CC"/>
                </a:solidFill>
              </a:rPr>
              <a:t>?</a:t>
            </a:r>
            <a:endParaRPr lang="en-US" sz="2800" dirty="0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217177" name="Text Box 89"/>
          <p:cNvSpPr txBox="1">
            <a:spLocks noChangeArrowheads="1"/>
          </p:cNvSpPr>
          <p:nvPr/>
        </p:nvSpPr>
        <p:spPr bwMode="auto">
          <a:xfrm>
            <a:off x="704193" y="2286000"/>
            <a:ext cx="7772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2800" b="1" dirty="0">
                <a:solidFill>
                  <a:srgbClr val="000066"/>
                </a:solidFill>
              </a:rPr>
              <a:t>      </a:t>
            </a:r>
            <a:r>
              <a:rPr lang="en-GB" sz="2800" b="1" dirty="0" smtClean="0">
                <a:solidFill>
                  <a:srgbClr val="000066"/>
                </a:solidFill>
              </a:rPr>
              <a:t>+ GV: </a:t>
            </a:r>
            <a:r>
              <a:rPr lang="en-GB" sz="2800" b="1" dirty="0" err="1" smtClean="0">
                <a:solidFill>
                  <a:srgbClr val="000066"/>
                </a:solidFill>
              </a:rPr>
              <a:t>Các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nhạc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sĩ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đã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sáng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tác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những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bài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hát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rất</a:t>
            </a:r>
            <a:r>
              <a:rPr lang="en-GB" sz="2800" b="1" dirty="0" smtClean="0">
                <a:solidFill>
                  <a:srgbClr val="000066"/>
                </a:solidFill>
              </a:rPr>
              <a:t> hay </a:t>
            </a:r>
            <a:r>
              <a:rPr lang="en-GB" sz="2800" b="1" dirty="0" err="1" smtClean="0">
                <a:solidFill>
                  <a:srgbClr val="000066"/>
                </a:solidFill>
              </a:rPr>
              <a:t>ca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ngội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mái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trường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mến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yêu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và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bên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cạnh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đó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các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học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sĩ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cũng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vẽ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rất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nhiều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tranh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nhà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trường</a:t>
            </a:r>
            <a:r>
              <a:rPr lang="en-GB" sz="2800" b="1" dirty="0" smtClean="0">
                <a:solidFill>
                  <a:srgbClr val="000066"/>
                </a:solidFill>
              </a:rPr>
              <a:t>, </a:t>
            </a:r>
            <a:r>
              <a:rPr lang="en-GB" sz="2800" b="1" dirty="0" err="1" smtClean="0">
                <a:solidFill>
                  <a:srgbClr val="000066"/>
                </a:solidFill>
              </a:rPr>
              <a:t>Hôm</a:t>
            </a:r>
            <a:r>
              <a:rPr lang="en-GB" sz="2800" b="1" dirty="0" smtClean="0">
                <a:solidFill>
                  <a:srgbClr val="000066"/>
                </a:solidFill>
              </a:rPr>
              <a:t> nay </a:t>
            </a:r>
            <a:r>
              <a:rPr lang="en-GB" sz="2800" b="1" dirty="0" err="1" smtClean="0">
                <a:solidFill>
                  <a:srgbClr val="000066"/>
                </a:solidFill>
              </a:rPr>
              <a:t>thày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cùng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các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em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tìm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hiểu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sẽ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tìm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hiểu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chủ</a:t>
            </a:r>
            <a:r>
              <a:rPr lang="en-GB" sz="2800" b="1" dirty="0" smtClean="0">
                <a:solidFill>
                  <a:srgbClr val="000066"/>
                </a:solidFill>
              </a:rPr>
              <a:t> </a:t>
            </a:r>
            <a:r>
              <a:rPr lang="en-GB" sz="2800" b="1" dirty="0" err="1" smtClean="0">
                <a:solidFill>
                  <a:srgbClr val="000066"/>
                </a:solidFill>
              </a:rPr>
              <a:t>đề</a:t>
            </a:r>
            <a:r>
              <a:rPr lang="en-GB" sz="2800" b="1" dirty="0" smtClean="0">
                <a:solidFill>
                  <a:srgbClr val="000066"/>
                </a:solidFill>
              </a:rPr>
              <a:t> 5</a:t>
            </a:r>
            <a:endParaRPr lang="vi-VN" sz="2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14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7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7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7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17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17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17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1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1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1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151" grpId="0"/>
      <p:bldP spid="217152" grpId="0"/>
      <p:bldP spid="2171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8807" y="372070"/>
            <a:ext cx="366638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CHỦ ĐỀ 5: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20405" y="609600"/>
            <a:ext cx="51031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TRƯỜNG EM (4 </a:t>
            </a:r>
            <a:r>
              <a:rPr lang="en-US" sz="4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Tiết</a:t>
            </a:r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)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825824"/>
            <a:ext cx="6858000" cy="4557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4-Point Star 4"/>
          <p:cNvSpPr/>
          <p:nvPr/>
        </p:nvSpPr>
        <p:spPr>
          <a:xfrm>
            <a:off x="914400" y="381000"/>
            <a:ext cx="7696200" cy="6019800"/>
          </a:xfrm>
          <a:prstGeom prst="star24">
            <a:avLst>
              <a:gd name="adj" fmla="val 1523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13322" y="2743200"/>
            <a:ext cx="285887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TIẾT 1</a:t>
            </a: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603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73" y="2460942"/>
            <a:ext cx="4267200" cy="2831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28532"/>
            <a:ext cx="4419600" cy="32962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2706" y="381000"/>
            <a:ext cx="3781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1.TÌM HIỂU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46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334000"/>
            <a:ext cx="9144000" cy="120032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>
              <a:buFontTx/>
              <a:buChar char="-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buFontTx/>
              <a:buChar char="-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2869763" cy="2264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63" y="544577"/>
            <a:ext cx="3013137" cy="1556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63" y="3067413"/>
            <a:ext cx="3071346" cy="20379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7" y="2971800"/>
            <a:ext cx="1975008" cy="220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633053"/>
            <a:ext cx="3111563" cy="2067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2869763" cy="2264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63" y="544577"/>
            <a:ext cx="3013137" cy="1556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63" y="3067413"/>
            <a:ext cx="3071346" cy="20379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7" y="2971800"/>
            <a:ext cx="1975008" cy="220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633053"/>
            <a:ext cx="3111563" cy="206789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3"/>
          </p:nvPr>
        </p:nvSpPr>
        <p:spPr>
          <a:xfrm>
            <a:off x="15964" y="5486400"/>
            <a:ext cx="9144000" cy="1371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en-US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>
              <a:buNone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53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4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2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0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56&quot;&gt;&lt;/object&gt;&lt;object type=&quot;2&quot; unique_id=&quot;10057&quot;&gt;&lt;object type=&quot;3&quot; unique_id=&quot;10147&quot;&gt;&lt;property id=&quot;20148&quot; value=&quot;5&quot;/&gt;&lt;property id=&quot;20300&quot; value=&quot;Slide 10&quot;/&gt;&lt;property id=&quot;20307&quot; value=&quot;267&quot;/&gt;&lt;/object&gt;&lt;object type=&quot;3&quot; unique_id=&quot;10148&quot;&gt;&lt;property id=&quot;20148&quot; value=&quot;5&quot;/&gt;&lt;property id=&quot;20300&quot; value=&quot;Slide 12&quot;/&gt;&lt;property id=&quot;20307&quot; value=&quot;263&quot;/&gt;&lt;/object&gt;&lt;object type=&quot;3&quot; unique_id=&quot;10149&quot;&gt;&lt;property id=&quot;20148&quot; value=&quot;5&quot;/&gt;&lt;property id=&quot;20300&quot; value=&quot;Slide 16&quot;/&gt;&lt;property id=&quot;20307&quot; value=&quot;260&quot;/&gt;&lt;/object&gt;&lt;object type=&quot;3&quot; unique_id=&quot;10150&quot;&gt;&lt;property id=&quot;20148&quot; value=&quot;5&quot;/&gt;&lt;property id=&quot;20300&quot; value=&quot;Slide 17&quot;/&gt;&lt;property id=&quot;20307&quot; value=&quot;261&quot;/&gt;&lt;/object&gt;&lt;object type=&quot;3&quot; unique_id=&quot;10241&quot;&gt;&lt;property id=&quot;20148&quot; value=&quot;5&quot;/&gt;&lt;property id=&quot;20300&quot; value=&quot;Slide 20&quot;/&gt;&lt;property id=&quot;20307&quot; value=&quot;270&quot;/&gt;&lt;/object&gt;&lt;object type=&quot;3&quot; unique_id=&quot;10341&quot;&gt;&lt;property id=&quot;20148&quot; value=&quot;5&quot;/&gt;&lt;property id=&quot;20300&quot; value=&quot;Slide 8&quot;/&gt;&lt;property id=&quot;20307&quot; value=&quot;272&quot;/&gt;&lt;/object&gt;&lt;object type=&quot;3&quot; unique_id=&quot;10648&quot;&gt;&lt;property id=&quot;20148&quot; value=&quot;5&quot;/&gt;&lt;property id=&quot;20300&quot; value=&quot;Slide 13&quot;/&gt;&lt;property id=&quot;20307&quot; value=&quot;276&quot;/&gt;&lt;/object&gt;&lt;object type=&quot;3&quot; unique_id=&quot;10755&quot;&gt;&lt;property id=&quot;20148&quot; value=&quot;5&quot;/&gt;&lt;property id=&quot;20300&quot; value=&quot;Slide 5&quot;/&gt;&lt;property id=&quot;20307&quot; value=&quot;277&quot;/&gt;&lt;/object&gt;&lt;object type=&quot;3&quot; unique_id=&quot;10756&quot;&gt;&lt;property id=&quot;20148&quot; value=&quot;5&quot;/&gt;&lt;property id=&quot;20300&quot; value=&quot;Slide 18&quot;/&gt;&lt;property id=&quot;20307&quot; value=&quot;278&quot;/&gt;&lt;/object&gt;&lt;object type=&quot;3&quot; unique_id=&quot;10996&quot;&gt;&lt;property id=&quot;20148&quot; value=&quot;5&quot;/&gt;&lt;property id=&quot;20300&quot; value=&quot;Slide 15&quot;/&gt;&lt;property id=&quot;20307&quot; value=&quot;279&quot;/&gt;&lt;/object&gt;&lt;object type=&quot;3&quot; unique_id=&quot;11172&quot;&gt;&lt;property id=&quot;20148&quot; value=&quot;5&quot;/&gt;&lt;property id=&quot;20300&quot; value=&quot;Slide 21&quot;/&gt;&lt;property id=&quot;20307&quot; value=&quot;280&quot;/&gt;&lt;/object&gt;&lt;object type=&quot;3&quot; unique_id=&quot;11233&quot;&gt;&lt;property id=&quot;20148&quot; value=&quot;5&quot;/&gt;&lt;property id=&quot;20300&quot; value=&quot;Slide 14&quot;/&gt;&lt;property id=&quot;20307&quot; value=&quot;281&quot;/&gt;&lt;/object&gt;&lt;object type=&quot;3&quot; unique_id=&quot;11348&quot;&gt;&lt;property id=&quot;20148&quot; value=&quot;5&quot;/&gt;&lt;property id=&quot;20300&quot; value=&quot;Slide 1&quot;/&gt;&lt;property id=&quot;20307&quot; value=&quot;282&quot;/&gt;&lt;/object&gt;&lt;object type=&quot;3&quot; unique_id=&quot;12206&quot;&gt;&lt;property id=&quot;20148&quot; value=&quot;5&quot;/&gt;&lt;property id=&quot;20300&quot; value=&quot;Slide 37&quot;/&gt;&lt;property id=&quot;20307&quot; value=&quot;283&quot;/&gt;&lt;/object&gt;&lt;object type=&quot;3&quot; unique_id=&quot;12566&quot;&gt;&lt;property id=&quot;20148&quot; value=&quot;5&quot;/&gt;&lt;property id=&quot;20300&quot; value=&quot;Slide 2&quot;/&gt;&lt;property id=&quot;20307&quot; value=&quot;284&quot;/&gt;&lt;/object&gt;&lt;object type=&quot;3&quot; unique_id=&quot;12655&quot;&gt;&lt;property id=&quot;20148&quot; value=&quot;5&quot;/&gt;&lt;property id=&quot;20300&quot; value=&quot;Slide 3&quot;/&gt;&lt;property id=&quot;20307&quot; value=&quot;285&quot;/&gt;&lt;/object&gt;&lt;object type=&quot;3&quot; unique_id=&quot;12951&quot;&gt;&lt;property id=&quot;20148&quot; value=&quot;5&quot;/&gt;&lt;property id=&quot;20300&quot; value=&quot;Slide 4&quot;/&gt;&lt;property id=&quot;20307&quot; value=&quot;287&quot;/&gt;&lt;/object&gt;&lt;object type=&quot;3&quot; unique_id=&quot;12952&quot;&gt;&lt;property id=&quot;20148&quot; value=&quot;5&quot;/&gt;&lt;property id=&quot;20300&quot; value=&quot;Slide 7&quot;/&gt;&lt;property id=&quot;20307&quot; value=&quot;288&quot;/&gt;&lt;/object&gt;&lt;object type=&quot;3&quot; unique_id=&quot;13187&quot;&gt;&lt;property id=&quot;20148&quot; value=&quot;5&quot;/&gt;&lt;property id=&quot;20300&quot; value=&quot;Slide 9&quot;/&gt;&lt;property id=&quot;20307&quot; value=&quot;289&quot;/&gt;&lt;/object&gt;&lt;object type=&quot;3&quot; unique_id=&quot;13272&quot;&gt;&lt;property id=&quot;20148&quot; value=&quot;5&quot;/&gt;&lt;property id=&quot;20300&quot; value=&quot;Slide 11&quot;/&gt;&lt;property id=&quot;20307&quot; value=&quot;290&quot;/&gt;&lt;/object&gt;&lt;object type=&quot;3&quot; unique_id=&quot;13644&quot;&gt;&lt;property id=&quot;20148&quot; value=&quot;5&quot;/&gt;&lt;property id=&quot;20300&quot; value=&quot;Slide 6&quot;/&gt;&lt;property id=&quot;20307&quot; value=&quot;292&quot;/&gt;&lt;/object&gt;&lt;object type=&quot;3&quot; unique_id=&quot;13645&quot;&gt;&lt;property id=&quot;20148&quot; value=&quot;5&quot;/&gt;&lt;property id=&quot;20300&quot; value=&quot;Slide 23&quot;/&gt;&lt;property id=&quot;20307&quot; value=&quot;291&quot;/&gt;&lt;/object&gt;&lt;object type=&quot;3&quot; unique_id=&quot;13815&quot;&gt;&lt;property id=&quot;20148&quot; value=&quot;5&quot;/&gt;&lt;property id=&quot;20300&quot; value=&quot;Slide 19&quot;/&gt;&lt;property id=&quot;20307&quot; value=&quot;293&quot;/&gt;&lt;/object&gt;&lt;object type=&quot;3&quot; unique_id=&quot;13991&quot;&gt;&lt;property id=&quot;20148&quot; value=&quot;5&quot;/&gt;&lt;property id=&quot;20300&quot; value=&quot;Slide 22&quot;/&gt;&lt;property id=&quot;20307&quot; value=&quot;294&quot;/&gt;&lt;/object&gt;&lt;object type=&quot;3&quot; unique_id=&quot;14122&quot;&gt;&lt;property id=&quot;20148&quot; value=&quot;5&quot;/&gt;&lt;property id=&quot;20300&quot; value=&quot;Slide 24&quot;/&gt;&lt;property id=&quot;20307&quot; value=&quot;295&quot;/&gt;&lt;/object&gt;&lt;object type=&quot;3&quot; unique_id=&quot;14204&quot;&gt;&lt;property id=&quot;20148&quot; value=&quot;5&quot;/&gt;&lt;property id=&quot;20300&quot; value=&quot;Slide 26&quot;/&gt;&lt;property id=&quot;20307&quot; value=&quot;296&quot;/&gt;&lt;/object&gt;&lt;object type=&quot;3&quot; unique_id=&quot;14345&quot;&gt;&lt;property id=&quot;20148&quot; value=&quot;5&quot;/&gt;&lt;property id=&quot;20300&quot; value=&quot;Slide 25&quot;/&gt;&lt;property id=&quot;20307&quot; value=&quot;297&quot;/&gt;&lt;/object&gt;&lt;object type=&quot;3&quot; unique_id=&quot;14462&quot;&gt;&lt;property id=&quot;20148&quot; value=&quot;5&quot;/&gt;&lt;property id=&quot;20300&quot; value=&quot;Slide 27&quot;/&gt;&lt;property id=&quot;20307&quot; value=&quot;298&quot;/&gt;&lt;/object&gt;&lt;object type=&quot;3&quot; unique_id=&quot;14463&quot;&gt;&lt;property id=&quot;20148&quot; value=&quot;5&quot;/&gt;&lt;property id=&quot;20300&quot; value=&quot;Slide 28&quot;/&gt;&lt;property id=&quot;20307&quot; value=&quot;299&quot;/&gt;&lt;/object&gt;&lt;object type=&quot;3&quot; unique_id=&quot;14681&quot;&gt;&lt;property id=&quot;20148&quot; value=&quot;5&quot;/&gt;&lt;property id=&quot;20300&quot; value=&quot;Slide 29&quot;/&gt;&lt;property id=&quot;20307&quot; value=&quot;300&quot;/&gt;&lt;/object&gt;&lt;object type=&quot;3&quot; unique_id=&quot;14682&quot;&gt;&lt;property id=&quot;20148&quot; value=&quot;5&quot;/&gt;&lt;property id=&quot;20300&quot; value=&quot;Slide 30&quot;/&gt;&lt;property id=&quot;20307&quot; value=&quot;301&quot;/&gt;&lt;/object&gt;&lt;object type=&quot;3&quot; unique_id=&quot;14782&quot;&gt;&lt;property id=&quot;20148&quot; value=&quot;5&quot;/&gt;&lt;property id=&quot;20300&quot; value=&quot;Slide 31&quot;/&gt;&lt;property id=&quot;20307&quot; value=&quot;302&quot;/&gt;&lt;/object&gt;&lt;object type=&quot;3&quot; unique_id=&quot;14920&quot;&gt;&lt;property id=&quot;20148&quot; value=&quot;5&quot;/&gt;&lt;property id=&quot;20300&quot; value=&quot;Slide 32&quot;/&gt;&lt;property id=&quot;20307&quot; value=&quot;304&quot;/&gt;&lt;/object&gt;&lt;object type=&quot;3&quot; unique_id=&quot;15101&quot;&gt;&lt;property id=&quot;20148&quot; value=&quot;5&quot;/&gt;&lt;property id=&quot;20300&quot; value=&quot;Slide 33&quot;/&gt;&lt;property id=&quot;20307&quot; value=&quot;305&quot;/&gt;&lt;/object&gt;&lt;object type=&quot;3&quot; unique_id=&quot;15283&quot;&gt;&lt;property id=&quot;20148&quot; value=&quot;5&quot;/&gt;&lt;property id=&quot;20300&quot; value=&quot;Slide 34&quot;/&gt;&lt;property id=&quot;20307&quot; value=&quot;306&quot;/&gt;&lt;/object&gt;&lt;object type=&quot;3&quot; unique_id=&quot;15506&quot;&gt;&lt;property id=&quot;20148&quot; value=&quot;5&quot;/&gt;&lt;property id=&quot;20300&quot; value=&quot;Slide 35&quot;/&gt;&lt;property id=&quot;20307&quot; value=&quot;308&quot;/&gt;&lt;/object&gt;&lt;object type=&quot;3&quot; unique_id=&quot;15507&quot;&gt;&lt;property id=&quot;20148&quot; value=&quot;5&quot;/&gt;&lt;property id=&quot;20300&quot; value=&quot;Slide 36&quot;/&gt;&lt;property id=&quot;20307&quot; value=&quot;307&quot;/&gt;&lt;/object&gt;&lt;/object&gt;&lt;/object&gt;&lt;/database&gt;"/>
  <p:tag name="SECTOMILLISECCONVERTED" val="1"/>
  <p:tag name="ISPRING_RESOURCE_PATHS_HASH_PRESENTER" val="dc75df5f96df65096752d3a9f4eb283cd6a778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963</TotalTime>
  <Words>843</Words>
  <Application>Microsoft Office PowerPoint</Application>
  <PresentationFormat>On-screen Show (4:3)</PresentationFormat>
  <Paragraphs>80</Paragraphs>
  <Slides>32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TVC</dc:creator>
  <cp:lastModifiedBy>K43S</cp:lastModifiedBy>
  <cp:revision>105</cp:revision>
  <dcterms:created xsi:type="dcterms:W3CDTF">2016-11-04T02:49:26Z</dcterms:created>
  <dcterms:modified xsi:type="dcterms:W3CDTF">2016-11-12T08:23:08Z</dcterms:modified>
</cp:coreProperties>
</file>